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56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68"/>
  </p:normalViewPr>
  <p:slideViewPr>
    <p:cSldViewPr snapToGrid="0" snapToObjects="1">
      <p:cViewPr varScale="1">
        <p:scale>
          <a:sx n="70" d="100"/>
          <a:sy n="70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6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4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0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3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0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E8037-68BD-AE4E-A7AF-250B34960AB3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37A1-A66C-C744-92FA-FDE948A4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9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5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6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18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81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7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91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9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9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58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21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Elysse Romeo</dc:creator>
  <cp:lastModifiedBy>Elysse Romeo</cp:lastModifiedBy>
  <cp:revision>6</cp:revision>
  <dcterms:created xsi:type="dcterms:W3CDTF">2017-04-26T03:00:32Z</dcterms:created>
  <dcterms:modified xsi:type="dcterms:W3CDTF">2017-04-26T14:34:43Z</dcterms:modified>
</cp:coreProperties>
</file>